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325" r:id="rId3"/>
    <p:sldId id="326" r:id="rId4"/>
    <p:sldId id="32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28" r:id="rId58"/>
    <p:sldId id="329" r:id="rId59"/>
    <p:sldId id="330" r:id="rId60"/>
    <p:sldId id="331" r:id="rId61"/>
    <p:sldId id="312" r:id="rId62"/>
    <p:sldId id="313" r:id="rId63"/>
    <p:sldId id="314" r:id="rId64"/>
    <p:sldId id="315" r:id="rId65"/>
    <p:sldId id="320" r:id="rId66"/>
    <p:sldId id="321" r:id="rId67"/>
    <p:sldId id="322" r:id="rId68"/>
    <p:sldId id="323" r:id="rId69"/>
    <p:sldId id="316" r:id="rId70"/>
    <p:sldId id="317" r:id="rId71"/>
    <p:sldId id="318" r:id="rId72"/>
    <p:sldId id="31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2"/>
    <p:restoredTop sz="94654"/>
  </p:normalViewPr>
  <p:slideViewPr>
    <p:cSldViewPr snapToGrid="0" snapToObjects="1">
      <p:cViewPr varScale="1">
        <p:scale>
          <a:sx n="110" d="100"/>
          <a:sy n="110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A8A8-122C-614E-B033-19FFD245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279CA-0980-0E46-AA21-7E414E71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EFADD-4B9A-EB48-A744-8FA4B260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8F33-6644-EF47-A234-D3DD071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4ABE-6BBC-424F-B433-C2EA79B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732-84A1-964B-B08C-DECC663F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9508D-67D0-2E4D-A5F9-D45A28061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267A-481E-D64B-876C-8A5F6FC3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88633-911A-DE4D-91D5-16C8CF2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CB18-25C0-6445-88C7-A6706B0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D40D2-8984-E843-96EE-C7CA3271B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9E8CF-1E26-4942-8029-4F0E97DE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1E94-4779-8B4C-8489-F4C3A394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9DD9-D1F5-7842-B3C1-84C3FCE2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4C2F-0727-4648-A5C8-2991CDA9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8468-C09B-BC43-A646-5DD0E6A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1010-F804-2440-9344-B06E16A5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B25E-1B11-514A-941D-F9C3701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770C-0B86-BE40-A04D-884A6778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967E-FF8D-3840-B5BC-9493B81C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1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BBE8-496B-644E-BCB0-A7FAEA18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D66B-14E8-2D4F-8A0B-26B346A9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5F47-2E61-9B44-94AB-833AF3BB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9F15C-C472-3D4B-8828-3EA28F97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B727-1B84-9A43-9A9C-7A803E6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10E1-18A7-A84C-A115-6C885FCC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38ED-8DB3-C749-AADC-561A11B3E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D29C0-E13C-B04C-A688-A190B8D7F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8BFF-E359-6744-AE3B-EE80F855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36F46-1917-A247-8D03-C0C23303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DBBAC-1693-AC4C-88A7-C3E3D61A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DC9-E4E6-C74A-9F56-89805099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6DD28-513C-674F-BDBF-429DA01DD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0446-1002-CD40-8770-5DEC6E05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5699-5280-044C-9EB0-C362332EA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636CE-1E4D-4B44-9B38-ACB72B897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7F18B-FC9A-B641-8115-2637AF85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BC7D4-3BFD-A742-B3BB-96B1C0BC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37852-459C-1B48-B11F-CE6198B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65FD-F19E-534B-BDA8-64E7FB7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E5A76-C68C-D448-AFAB-60481AE2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C6C3E-CB98-7841-830D-71F3D0DA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51E74-7921-F344-B6E5-036D22CE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7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B5C26-2349-5E4C-A3A8-4548D37E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0DD66-A56F-E942-B977-AE1B50C6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0998-12CC-7741-84CE-3747C0D8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5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AB4B-C41A-894E-853C-C2195EC4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3304-E3C5-6749-BC0E-BC733A79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F772D-F9A2-4044-B0CF-87C2965D6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D4E6D-32DB-AC40-A3B5-0576CD1B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371F-1EF7-AB4B-AE2A-C31B9270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A209F-A384-7F4B-A803-0CB6598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A20-E322-C34A-B21A-94E8C157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0AB7E-7057-D74D-980F-96C081DF3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41034-642D-B14D-A021-69224D6B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9431-B346-6F4A-A7C8-64E30A5D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EBABE-2B24-3043-93BA-77A9A43C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139E3-159A-0E40-98FD-CC87B1BC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EF28E-7FAF-DC41-9CE6-8D0F7022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9507-2B96-4344-9D08-D82B31EBA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813C2-6DA8-6C45-92AF-FBB01AE46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9F4F-E967-8146-91BD-860486752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00F38-5A4C-5346-A37C-225DA8DE4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67AD8-FB36-E24E-80BF-B3D63953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5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60A4-B9B5-A740-8E2D-E56768FC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C893F-116E-DD4C-A54D-BC5E19B0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8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4F57A-8EA7-B64B-9344-9B98B4A8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37973-E778-C84D-AC69-8E4A5250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5C5EE-E7B1-7847-92E7-EA1F021A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F2C98-A756-6E42-9451-895C727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9F18-3CAD-2945-8515-C4193C0A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2FEA2-4A2B-1C47-A02D-505B7B69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AF2B7-5390-E14C-B909-16A62406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0356D-83A2-C545-A838-2C79B3BD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EA646-C653-4C48-BE7C-3A760109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A972C-50B6-E74A-97AF-88170D5C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25254-E2E0-274D-A835-30042E1A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DD262-01E3-0C4E-926F-405A02FC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630FB-5C94-DB45-8BDC-7BEDF74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D4080-36AD-7249-B9B0-37559E74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1FE05-B2CB-0A46-8C1D-67B44E1D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0B47D-E798-3342-88F2-0FE122C5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8F3EA-6774-8848-9B86-7D7E90E8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9540-98B1-8F43-9580-B58571DD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8DCDA-F483-564B-868A-F4445CCF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E375-8CDC-B74C-A224-F407368E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D5245-CF0F-EC46-85BA-DC091808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6CA3E-8AC4-5547-8DC9-332B3209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6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FA349-9B21-7640-BCAE-121C3088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5BA21-8707-3D4B-AA2B-1AAB1F68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62D53-B526-CC4B-8214-14F42CE6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1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D419A-D417-E446-BDF6-C6086681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F4B81-6421-214E-91FD-5DAFFD1B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7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0D2D4-370D-6244-9A7D-54B5323F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8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C49EC-6C0E-0D46-969E-E8B72792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06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96161-E399-1343-AE47-30188768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32721-C424-B840-AB93-53B4B3E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2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8E5DB-16E3-7A45-B6B2-A71F07A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17D7-0A7E-CE43-BBBC-1698FEC6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5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1BDA4-ADF1-3845-88E6-0CFBB9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BD0A-15A8-2D42-82BA-AD79493B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43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2C10-EA04-4042-AB1C-9746E0B5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8C44-7C4A-BB4B-9ECE-63E4D535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4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3BC83-D15F-C54E-9FD7-924AFC1D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6A0D5-0414-4F4F-9775-166E4A62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258A8-500B-E646-96F9-DB3E8D66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34D5-C4CA-264B-A20C-34E5687D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A4503-6C80-3442-BB30-40EE0EA1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530E0-79A7-0A46-9DC4-93F452C9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5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3B579-799F-A849-9473-FDE0D88B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2DAE8-1291-DC43-A1B6-F2441193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9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65350-5593-1345-8F8C-67AA8D9F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4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71BC3-3883-2B4C-A007-AFF53877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5551-EDBC-BD48-861E-A5F02506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4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BC00-1954-FC47-B83F-8B78D630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549EA-CC5D-4343-A5CE-5F80E5BD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6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B1100-05EB-6B44-8BF3-0A3B10D3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9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4A12D-7609-C646-939B-EC4E4F91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FBF5F-9227-7C4D-8028-80FA04D1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4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4251D-171B-214D-89D7-7C179630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5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B511F-1F72-034F-9FC1-1CCDDAED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2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92146-C194-8B4B-A8FA-8295354D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8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AE7E-18BC-6D48-883D-496D4EA2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6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FE27A-E1AA-F548-BC04-A4B02173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30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A3E01-8375-4C4D-8B35-693E3C05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84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A4DBB-5FEC-A949-BB8C-A4544768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7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5C15B-8F42-A946-A25D-1AD1430D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2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84C0F-4B70-2D49-AD0B-0E62A965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2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F4DA2-7116-5748-940E-4381767E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92742-F5B7-7D47-96D3-2FC5B2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6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F0B95-1D84-264E-8861-7E663E43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7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E697A-BE2B-A047-A1A6-EBD79A2B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7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CAE6E-4F5E-5243-80CB-C5605C01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7607A-EC17-2048-BCA2-51780237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B6891-DDA4-B346-AC6C-92364ECC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0</Words>
  <Application>Microsoft Macintosh PowerPoint</Application>
  <PresentationFormat>Widescreen</PresentationFormat>
  <Paragraphs>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4</cp:revision>
  <dcterms:created xsi:type="dcterms:W3CDTF">2019-07-16T20:29:01Z</dcterms:created>
  <dcterms:modified xsi:type="dcterms:W3CDTF">2019-07-18T23:31:52Z</dcterms:modified>
</cp:coreProperties>
</file>